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601200" cy="12801600" type="A3"/>
  <p:notesSz cx="6858000" cy="9144000"/>
  <p:defaultTextStyle>
    <a:defPPr>
      <a:defRPr lang="ja-JP"/>
    </a:defPPr>
    <a:lvl1pPr marL="0" algn="l" defTabSz="64008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64008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64008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64008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64008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64008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64008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64008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64008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E2DB0"/>
    <a:srgbClr val="DE2CC2"/>
    <a:srgbClr val="EB2FCE"/>
    <a:srgbClr val="CD2CB4"/>
    <a:srgbClr val="CD3A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3760" y="-112"/>
      </p:cViewPr>
      <p:guideLst>
        <p:guide orient="horz" pos="4032"/>
        <p:guide pos="30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20090" y="3976794"/>
            <a:ext cx="8161020" cy="2744047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40180" y="7254240"/>
            <a:ext cx="672084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C11F3-D9F7-F746-8DC1-16D2C5C20CD7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6A85-CA27-AD43-9FB1-22DD150A38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706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C11F3-D9F7-F746-8DC1-16D2C5C20CD7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6A85-CA27-AD43-9FB1-22DD150A38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8488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309248" y="957158"/>
            <a:ext cx="2268616" cy="203877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3397" y="957158"/>
            <a:ext cx="6645831" cy="203877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C11F3-D9F7-F746-8DC1-16D2C5C20CD7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6A85-CA27-AD43-9FB1-22DD150A38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1924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C11F3-D9F7-F746-8DC1-16D2C5C20CD7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6A85-CA27-AD43-9FB1-22DD150A38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825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8429" y="8226214"/>
            <a:ext cx="8161020" cy="2542540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8429" y="5425865"/>
            <a:ext cx="8161020" cy="280034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C11F3-D9F7-F746-8DC1-16D2C5C20CD7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6A85-CA27-AD43-9FB1-22DD150A38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71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03397" y="5576993"/>
            <a:ext cx="4457224" cy="1576789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120640" y="5576993"/>
            <a:ext cx="4457224" cy="1576789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C11F3-D9F7-F746-8DC1-16D2C5C20CD7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6A85-CA27-AD43-9FB1-22DD150A38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156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80060" y="2865544"/>
            <a:ext cx="4242197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80060" y="4059766"/>
            <a:ext cx="4242197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877277" y="2865544"/>
            <a:ext cx="4243864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877277" y="4059766"/>
            <a:ext cx="4243864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C11F3-D9F7-F746-8DC1-16D2C5C20CD7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6A85-CA27-AD43-9FB1-22DD150A38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142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C11F3-D9F7-F746-8DC1-16D2C5C20CD7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6A85-CA27-AD43-9FB1-22DD150A38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7449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C11F3-D9F7-F746-8DC1-16D2C5C20CD7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6A85-CA27-AD43-9FB1-22DD150A38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2158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0060" y="509693"/>
            <a:ext cx="3158729" cy="216916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53802" y="509694"/>
            <a:ext cx="5367338" cy="1092581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80060" y="2678854"/>
            <a:ext cx="3158729" cy="8756651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C11F3-D9F7-F746-8DC1-16D2C5C20CD7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6A85-CA27-AD43-9FB1-22DD150A38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5475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81902" y="8961120"/>
            <a:ext cx="5760720" cy="105791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881902" y="1143847"/>
            <a:ext cx="5760720" cy="768096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81902" y="10019031"/>
            <a:ext cx="5760720" cy="1502409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C11F3-D9F7-F746-8DC1-16D2C5C20CD7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6A85-CA27-AD43-9FB1-22DD150A38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6284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80060" y="2987041"/>
            <a:ext cx="8641080" cy="8448464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80060" y="11865187"/>
            <a:ext cx="2240280" cy="681567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C11F3-D9F7-F746-8DC1-16D2C5C20CD7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80410" y="11865187"/>
            <a:ext cx="3040380" cy="681567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880860" y="11865187"/>
            <a:ext cx="2240280" cy="681567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B6A85-CA27-AD43-9FB1-22DD150A38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95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40080" rtl="0" eaLnBrk="1" latinLnBrk="0" hangingPunct="1">
        <a:spcBef>
          <a:spcPct val="0"/>
        </a:spcBef>
        <a:buNone/>
        <a:defRPr kumimoji="1"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640080" rtl="0" eaLnBrk="1" latinLnBrk="0" hangingPunct="1">
        <a:spcBef>
          <a:spcPct val="20000"/>
        </a:spcBef>
        <a:buFont typeface="Arial"/>
        <a:buChar char="•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640080" rtl="0" eaLnBrk="1" latinLnBrk="0" hangingPunct="1">
        <a:spcBef>
          <a:spcPct val="20000"/>
        </a:spcBef>
        <a:buFont typeface="Arial"/>
        <a:buChar char="–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640080" rtl="0" eaLnBrk="1" latinLnBrk="0" hangingPunct="1">
        <a:spcBef>
          <a:spcPct val="20000"/>
        </a:spcBef>
        <a:buFont typeface="Arial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64008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640080" rtl="0" eaLnBrk="1" latinLnBrk="0" hangingPunct="1">
        <a:spcBef>
          <a:spcPct val="20000"/>
        </a:spcBef>
        <a:buFont typeface="Arial"/>
        <a:buChar char="»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640080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640080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640080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640080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4008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64008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64008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64008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64008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64008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64008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64008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64008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9601200" cy="12939647"/>
          </a:xfrm>
          <a:prstGeom prst="rect">
            <a:avLst/>
          </a:prstGeom>
          <a:solidFill>
            <a:srgbClr val="DE2DB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円/楕円 4"/>
          <p:cNvSpPr/>
          <p:nvPr/>
        </p:nvSpPr>
        <p:spPr>
          <a:xfrm>
            <a:off x="312907" y="1840632"/>
            <a:ext cx="8982288" cy="898228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32670" y="2970663"/>
            <a:ext cx="580319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0" b="1" dirty="0" smtClean="0"/>
              <a:t>PRICE DOWN</a:t>
            </a:r>
            <a:endParaRPr kumimoji="1" lang="ja-JP" altLang="en-US" sz="8000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08612" y="2981825"/>
            <a:ext cx="8960206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kumimoji="1" lang="en-US" altLang="ja-JP" sz="34400" b="1" spc="-300" dirty="0" smtClean="0"/>
              <a:t>SALE</a:t>
            </a:r>
            <a:endParaRPr kumimoji="1" lang="ja-JP" altLang="en-US" sz="34400" b="1" spc="-3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190352" y="6740467"/>
            <a:ext cx="3291511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3900" b="1" dirty="0" smtClean="0"/>
              <a:t>50</a:t>
            </a:r>
            <a:endParaRPr kumimoji="1" lang="ja-JP" altLang="en-US" sz="239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353021" y="8415450"/>
            <a:ext cx="25681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0" b="1" dirty="0" smtClean="0"/>
              <a:t>%OFF</a:t>
            </a:r>
            <a:endParaRPr kumimoji="1" lang="ja-JP" altLang="en-US" sz="8000" b="1" dirty="0"/>
          </a:p>
        </p:txBody>
      </p:sp>
    </p:spTree>
    <p:extLst>
      <p:ext uri="{BB962C8B-B14F-4D97-AF65-F5344CB8AC3E}">
        <p14:creationId xmlns:p14="http://schemas.microsoft.com/office/powerpoint/2010/main" val="708775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</Words>
  <Application>Microsoft Macintosh PowerPoint</Application>
  <PresentationFormat>A3 297x420 mm</PresentationFormat>
  <Paragraphs>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笛田 桃子</cp:lastModifiedBy>
  <cp:revision>2</cp:revision>
  <dcterms:created xsi:type="dcterms:W3CDTF">2015-01-14T10:43:32Z</dcterms:created>
  <dcterms:modified xsi:type="dcterms:W3CDTF">2015-01-16T06:31:55Z</dcterms:modified>
</cp:coreProperties>
</file>